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94" r:id="rId5"/>
    <p:sldId id="296" r:id="rId6"/>
    <p:sldId id="297" r:id="rId7"/>
    <p:sldId id="293" r:id="rId8"/>
    <p:sldId id="295" r:id="rId9"/>
    <p:sldId id="258" r:id="rId10"/>
    <p:sldId id="272" r:id="rId11"/>
    <p:sldId id="273" r:id="rId12"/>
    <p:sldId id="291" r:id="rId13"/>
    <p:sldId id="292" r:id="rId14"/>
    <p:sldId id="274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FDB731-147E-9949-A800-020167C6B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EFAFB0-39AB-5B44-8508-EEC16963E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CAAFB-07B8-884B-BBDF-7D4FC9B2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7BAF84-9BBA-C54B-91FA-79F738FE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D69556-7430-DB4C-B644-49B843A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99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CA874E-02B2-FD4B-8A49-3675C4C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21DB16B-8DDE-4946-8EF3-3627DB15F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87CFC-5C9B-CF4C-9EC1-8445E572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A75CB-DB85-4941-B81F-FF173C5B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7F7B85-A2B9-2B44-9C84-948CAAC6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4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C75CA6E-3769-174D-B8C7-277272FE1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A98D31-A4A1-794C-85F3-C0576335D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0EDA86-AA8C-BF4A-8CD4-C7CE056E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AF6EF8-894D-1442-84EA-2A3B4C3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9FFE7F-33E5-0D4A-9994-058445B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1ECDAD-34BC-5C4E-AE73-87669B5A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AB67F3-5679-8D43-9C7A-4BE383DF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051262-F151-AB46-81FA-904EA42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123199-072F-3646-B145-498CAA6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38052F-DCF7-174A-8413-286A005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7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81A32-F4E2-1146-8881-8169FDE1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878685-8498-A442-BD50-5022EBD8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6A6520-F69A-B347-9285-CFBDD992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E140CC-9D6E-284F-8C7C-CD5C5DF3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54B51F-8B09-EC4D-B037-4E47876F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9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2961C-EBF7-FF49-9583-ECBB836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BCA8B5-DF38-5445-A1EB-F3337541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076AAC-02B0-5D47-8B14-0313243D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181C8-81D8-6346-A0B1-9D53104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20948F-A444-3240-91A8-84A193B1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47106F-8701-6941-9584-9B51256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4C4B5C-464E-B840-97F2-3A3F2DC1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6488DF-D0E8-CC4D-B31C-75E5DBB0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C1214F-E441-2748-997E-8EC6B6ED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D374F8C-0F06-E745-AD84-B810BCE91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74486C-12AE-BE49-9775-7C99B6962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78C9D5-564E-3541-84CB-937F2F61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094B22-2D88-DA4A-B4C8-1F307B42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B9F4E8A-C44F-A447-BC80-331989A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1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0A9C60-49EE-E24C-9581-2F02FBC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6D7503-FC5A-594E-8424-7BEDB600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B74D2F4-05C8-B14F-8B88-436349A6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44380F-FF68-C144-871F-7B1CBD12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C477D3C-B6FB-444F-AEEF-03341F6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C6A877-A939-6446-8A83-BFDD6B0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6A3B72-FE1F-924A-A53C-B0BBF8BD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595B2F-5114-0247-94C7-B337C31D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B63A3E-5431-FA4D-A791-C51458E1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C6643E-02E2-F34A-991C-6F5F7F8C4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E306C6-CBB4-BE49-B555-6F6910C7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6C2798-7E97-A148-B6F2-BEA4C50D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E69A8-26DB-5140-BB33-5B480142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1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04B200-3949-4640-948F-190E3E3E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6614837-DCF1-1E4B-A76F-10D6A9A09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7226A9A-59C4-F042-B69B-45CFAC2C9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95C500-B874-234B-A6FA-C4331814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F376FB-3553-7643-B3C0-53AD8BE2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056A20-D559-9C43-BC4E-B757ADB3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E595EB-1076-EF46-BAFB-47B9EC3E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A199F3-5F27-8840-BEAC-46974946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D435A3-46F8-8640-90BA-D3552216C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0EEA0A-0E27-EC4C-A2AC-0035AEA61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69B14E-7275-F142-ACED-D44AF575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4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49A5B14-016B-5349-885B-078BA363208F}"/>
              </a:ext>
            </a:extLst>
          </p:cNvPr>
          <p:cNvSpPr/>
          <p:nvPr/>
        </p:nvSpPr>
        <p:spPr>
          <a:xfrm>
            <a:off x="2557347" y="1927149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MEVSİMLER</a:t>
            </a:r>
            <a:endParaRPr lang="tr-T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endParaRPr lang="tr-T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İKLİM</a:t>
            </a:r>
          </a:p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Tekrar</a:t>
            </a:r>
            <a:endParaRPr lang="tr-TR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0542DE-50AB-C245-82D1-D7290873F993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6B36323-CA5E-7947-BD60-2D0AB5B5849C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</p:spTree>
    <p:extLst>
      <p:ext uri="{BB962C8B-B14F-4D97-AF65-F5344CB8AC3E}">
        <p14:creationId xmlns:p14="http://schemas.microsoft.com/office/powerpoint/2010/main" val="90866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8F3CA40-9A9C-1D4F-AB8F-720B0D5E86B3}"/>
              </a:ext>
            </a:extLst>
          </p:cNvPr>
          <p:cNvSpPr/>
          <p:nvPr/>
        </p:nvSpPr>
        <p:spPr>
          <a:xfrm>
            <a:off x="1252652" y="792385"/>
            <a:ext cx="8248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YAĞIŞ ŞEKİLLERİ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*Havadaki su buharına nem denir. Yağışın oluşmasında en büyük etken havadaki nemdir.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*Yağmur, dolu ve kar gökyüzüne yakın yerlerde oluşurken sis, kırağı ve çiy yeryüzüne yakın yerde oluşur.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5ABE29-31F2-3B49-890E-276B32B1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58" y="2886919"/>
            <a:ext cx="4972360" cy="276334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77AA4A6-7A5D-084C-8303-7400664B865E}"/>
              </a:ext>
            </a:extLst>
          </p:cNvPr>
          <p:cNvSpPr txBox="1"/>
          <p:nvPr/>
        </p:nvSpPr>
        <p:spPr>
          <a:xfrm>
            <a:off x="7533424" y="2775872"/>
            <a:ext cx="34234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Sıc</a:t>
            </a:r>
            <a:r>
              <a:rPr lang="tr-TR" sz="6000" b="1" dirty="0" err="1">
                <a:solidFill>
                  <a:srgbClr val="FF0000"/>
                </a:solidFill>
              </a:rPr>
              <a:t>A</a:t>
            </a:r>
            <a:r>
              <a:rPr lang="tr-TR" sz="3200" b="1" dirty="0" err="1"/>
              <a:t>k</a:t>
            </a:r>
            <a:endParaRPr lang="tr-TR" sz="3200" b="1" dirty="0"/>
          </a:p>
          <a:p>
            <a:r>
              <a:rPr lang="tr-TR" sz="3200" b="1" dirty="0"/>
              <a:t>      L</a:t>
            </a:r>
          </a:p>
          <a:p>
            <a:r>
              <a:rPr lang="tr-TR" sz="3200" b="1" dirty="0"/>
              <a:t>      Ç</a:t>
            </a:r>
          </a:p>
          <a:p>
            <a:r>
              <a:rPr lang="tr-TR" sz="3200" b="1" dirty="0"/>
              <a:t>      A</a:t>
            </a:r>
          </a:p>
          <a:p>
            <a:r>
              <a:rPr lang="tr-TR" sz="3200" b="1" dirty="0"/>
              <a:t>      K</a:t>
            </a:r>
          </a:p>
        </p:txBody>
      </p:sp>
    </p:spTree>
    <p:extLst>
      <p:ext uri="{BB962C8B-B14F-4D97-AF65-F5344CB8AC3E}">
        <p14:creationId xmlns:p14="http://schemas.microsoft.com/office/powerpoint/2010/main" val="224657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A9C6E11-71C6-6747-8243-F05541F525F6}"/>
              </a:ext>
            </a:extLst>
          </p:cNvPr>
          <p:cNvSpPr/>
          <p:nvPr/>
        </p:nvSpPr>
        <p:spPr>
          <a:xfrm>
            <a:off x="1832516" y="1148565"/>
            <a:ext cx="89395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KÜRESEL İKLİM DEĞİŞİKLİĞİ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Fosil yakıtların  (Kömür, petrol, doğal gaz) yanması sonucu CO</a:t>
            </a:r>
            <a:r>
              <a:rPr lang="tr-TR" baseline="-250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gazı açığa çıkar.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*Oluşan sera gazlarının etkisi ile küresel ısınma olayı meydana gelir.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*Küresel ısınmaya bağlı olarak ortalama sıcaklık artar ve buzullar erir. Bundan dolayı küresel  iklim değişikliği meydana gelir.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715839-F66C-B04B-95DB-A87F1A8B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50" y="518300"/>
            <a:ext cx="10604500" cy="6121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46868A7-0740-7740-B82E-B7196089BB44}"/>
              </a:ext>
            </a:extLst>
          </p:cNvPr>
          <p:cNvSpPr txBox="1"/>
          <p:nvPr/>
        </p:nvSpPr>
        <p:spPr>
          <a:xfrm>
            <a:off x="167269" y="634731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5BA546D-AF56-054F-A0F3-36FE0875F008}"/>
              </a:ext>
            </a:extLst>
          </p:cNvPr>
          <p:cNvSpPr txBox="1"/>
          <p:nvPr/>
        </p:nvSpPr>
        <p:spPr>
          <a:xfrm>
            <a:off x="8776010" y="5977054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90382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89E382A-CEB6-6B4B-B80A-60CBB54EC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8" y="479503"/>
            <a:ext cx="9634655" cy="528476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5E55217-2B53-874F-9DC4-A08E190832E4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44FB7F-29ED-4245-8799-7772ADA03E2E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305257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C52AB013-1867-8241-B845-BAC55CD9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08" y="249371"/>
            <a:ext cx="6646126" cy="5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0D0370-FE49-6246-A8A8-92F64FD5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1" y="0"/>
            <a:ext cx="10691620" cy="58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0B1492-3FD8-F249-9D01-67659252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216"/>
            <a:ext cx="12192000" cy="41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6C93DD-5A89-6B4D-BA33-449569D3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9" y="1022791"/>
            <a:ext cx="11447737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87052CB-0B27-684E-88D5-8A85A12F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5" y="245377"/>
            <a:ext cx="9948439" cy="51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016D22F-3DBA-E444-B272-4AAC9289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61" y="395373"/>
            <a:ext cx="8188974" cy="55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C463120-07E1-6F46-A839-3404B19EAAA4}"/>
              </a:ext>
            </a:extLst>
          </p:cNvPr>
          <p:cNvSpPr/>
          <p:nvPr/>
        </p:nvSpPr>
        <p:spPr>
          <a:xfrm>
            <a:off x="6884019" y="1051767"/>
            <a:ext cx="509239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Mevsimlerin Oluşumu</a:t>
            </a:r>
          </a:p>
          <a:p>
            <a:pPr algn="ctr"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Mevsimlerin Oluşmasında iki olay etkilidir.</a:t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Dünya'nın Güneş etrafında dolanması (Dünya'nın yıllık hareketi)</a:t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Dünya'nın dönme ekseninin eğik olması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eğiklik 23° 27' (Yaklaşık 23.5°)’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 açıdır. 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Dünya’nın kendi ekseni etrafında hareketi sonucu gece ile gündüz oluşumu gerçekleşir.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273C85-452C-8F43-A893-0F00B493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4" y="1425545"/>
            <a:ext cx="5287921" cy="319643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956CB8F-88B6-4441-B54F-2B097D7777CA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F8A2150-ADCF-D143-861E-04FF1073E360}"/>
              </a:ext>
            </a:extLst>
          </p:cNvPr>
          <p:cNvSpPr/>
          <p:nvPr/>
        </p:nvSpPr>
        <p:spPr>
          <a:xfrm>
            <a:off x="312234" y="721033"/>
            <a:ext cx="6300439" cy="4605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AD315C-F154-854D-B7AB-316DCF972A52}"/>
              </a:ext>
            </a:extLst>
          </p:cNvPr>
          <p:cNvSpPr txBox="1"/>
          <p:nvPr/>
        </p:nvSpPr>
        <p:spPr>
          <a:xfrm>
            <a:off x="524107" y="5542156"/>
            <a:ext cx="79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Kuzey Yarım Küre   K-İ-Y-S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0E958D1-6919-C14C-BF1A-055BDA39EBCC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</p:spTree>
    <p:extLst>
      <p:ext uri="{BB962C8B-B14F-4D97-AF65-F5344CB8AC3E}">
        <p14:creationId xmlns:p14="http://schemas.microsoft.com/office/powerpoint/2010/main" val="34386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A89ECF-FF64-AF4B-90C2-D47AC77D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99" y="390293"/>
            <a:ext cx="7506972" cy="53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D415DBF-656E-A64C-9E36-7CAFF6DE3927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B1F73F8-0015-A94F-B89B-CF8CB8D7F0A8}"/>
              </a:ext>
            </a:extLst>
          </p:cNvPr>
          <p:cNvSpPr/>
          <p:nvPr/>
        </p:nvSpPr>
        <p:spPr>
          <a:xfrm>
            <a:off x="1141140" y="594566"/>
            <a:ext cx="103892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Dünya'nın dönme ekseninin eğik olmasının etkileri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*Dünya'nın kuzey ve güney yarım kürelerinde  farklı mevsimler yaşanır.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*Yıl boyunca sıcaklık değişimleri olur.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*Gece ve gündüz süreleri yıl boyunca değişir.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*Güneş ışınlarının Dünya üzerine geliş açıları değişir.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*Dünya’da  birim yüzeye düşen ışık miktarı değişir.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*Birim yüzeye düşen enerjinin fazla olması yaz mevsiminin yaşanmasına, ışık miktarının azalması sonucu kış mevsimi yaşanmasına sebep olur.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15E503C-567C-E242-81EF-20C6FC7F7B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</p:spTree>
    <p:extLst>
      <p:ext uri="{BB962C8B-B14F-4D97-AF65-F5344CB8AC3E}">
        <p14:creationId xmlns:p14="http://schemas.microsoft.com/office/powerpoint/2010/main" val="157818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FE00E25-4E45-824F-A545-585471A3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74650"/>
            <a:ext cx="10541000" cy="61087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77060D2-D703-B143-B1A9-6515E9E37379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BA46E68-A0BA-3A4B-B626-40C08658A204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12198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70CCC38-92DE-C946-AFEC-52BE6097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2" y="343159"/>
            <a:ext cx="9180299" cy="602310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FBB043B-AC97-D047-96F9-45DA17E89B79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25983B5-7715-BE4E-A51E-DE53BC888D6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49637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7A3724D-D955-6246-8FE0-6138C8D3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3" y="262823"/>
            <a:ext cx="11489474" cy="617143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23A742F-454E-9B47-A138-0D7072C6BA68}"/>
              </a:ext>
            </a:extLst>
          </p:cNvPr>
          <p:cNvSpPr txBox="1"/>
          <p:nvPr/>
        </p:nvSpPr>
        <p:spPr>
          <a:xfrm>
            <a:off x="178420" y="6155473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5859A28-4D2F-654E-ADA5-F0260B547EAE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8445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90D8027-FB9E-474D-A528-BC32F454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74" y="437150"/>
            <a:ext cx="8753709" cy="564026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95FEBDC-DF36-1E48-85D0-AC600FDCAF6A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E47C9C3-66F0-5E44-B8B9-80479580BCDC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179733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725B994-D109-9A48-ACC5-01412F14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9" y="872026"/>
            <a:ext cx="11046907" cy="456645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B576DA0-4FF2-A348-8337-1376979CFA80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1163B8-0B7B-E34B-BD83-C8B1D54EAFE2}"/>
              </a:ext>
            </a:extLst>
          </p:cNvPr>
          <p:cNvSpPr txBox="1"/>
          <p:nvPr/>
        </p:nvSpPr>
        <p:spPr>
          <a:xfrm>
            <a:off x="8776010" y="5977054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37728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8C8D392-5F81-F24B-ADF8-DCF949BD0AD2}"/>
              </a:ext>
            </a:extLst>
          </p:cNvPr>
          <p:cNvSpPr/>
          <p:nvPr/>
        </p:nvSpPr>
        <p:spPr>
          <a:xfrm>
            <a:off x="996176" y="951406"/>
            <a:ext cx="10221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İklim ve Hava Olayları Arasındaki Farklar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İklim en az 30-35 yıllık hava durumu verisi ile belirlenir, hava olayları ise günün belirli zamanlarında yapılan gözlemlerle belirlenir.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İklim geniş bir bölgede, hava olayları dar bir alanda görülür.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İklim bilgisi kesinlik içerirken, hava olayları tahminidir.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İklimi araştıran bilim dalı klimatoloji, hava olaylarını araştıran bilim dalı meteorolojidir.</a:t>
            </a:r>
          </a:p>
          <a:p>
            <a:pPr>
              <a:spcAft>
                <a:spcPts val="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İklimle ilgilenen kişiye iklim bilimci (klimatolog), hava olayları ile ilgilenen kişiye meteorolog denir.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73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287</Words>
  <Application>Microsoft Macintosh PowerPoint</Application>
  <PresentationFormat>Geniş ekran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ölmez</dc:creator>
  <cp:lastModifiedBy>tarık ölmez</cp:lastModifiedBy>
  <cp:revision>7</cp:revision>
  <cp:lastPrinted>2019-05-15T20:21:13Z</cp:lastPrinted>
  <dcterms:created xsi:type="dcterms:W3CDTF">2019-05-15T19:37:08Z</dcterms:created>
  <dcterms:modified xsi:type="dcterms:W3CDTF">2019-05-15T20:25:13Z</dcterms:modified>
</cp:coreProperties>
</file>