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308" r:id="rId4"/>
    <p:sldId id="309" r:id="rId5"/>
    <p:sldId id="310" r:id="rId6"/>
    <p:sldId id="283" r:id="rId7"/>
    <p:sldId id="284" r:id="rId8"/>
    <p:sldId id="300" r:id="rId9"/>
    <p:sldId id="302" r:id="rId10"/>
    <p:sldId id="301" r:id="rId11"/>
    <p:sldId id="311" r:id="rId12"/>
    <p:sldId id="303" r:id="rId13"/>
    <p:sldId id="312" r:id="rId14"/>
    <p:sldId id="285" r:id="rId15"/>
    <p:sldId id="286" r:id="rId16"/>
    <p:sldId id="299" r:id="rId17"/>
    <p:sldId id="304" r:id="rId18"/>
    <p:sldId id="307" r:id="rId19"/>
    <p:sldId id="305" r:id="rId20"/>
    <p:sldId id="287" r:id="rId21"/>
    <p:sldId id="288" r:id="rId22"/>
    <p:sldId id="282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FDB731-147E-9949-A800-020167C6B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6EFAFB0-39AB-5B44-8508-EEC16963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CAAFB-07B8-884B-BBDF-7D4FC9B2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07BAF84-9BBA-C54B-91FA-79F738FE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D69556-7430-DB4C-B644-49B843A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9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0CA874E-02B2-FD4B-8A49-3675C4C9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21DB16B-8DDE-4946-8EF3-3627DB15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C87CFC-5C9B-CF4C-9EC1-8445E572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7A75CB-DB85-4941-B81F-FF173C5B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7F7B85-A2B9-2B44-9C84-948CAAC6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42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C75CA6E-3769-174D-B8C7-277272FE1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A98D31-A4A1-794C-85F3-C0576335D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0EDA86-AA8C-BF4A-8CD4-C7CE056E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AF6EF8-894D-1442-84EA-2A3B4C3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9FFE7F-33E5-0D4A-9994-058445BC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3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1ECDAD-34BC-5C4E-AE73-87669B5A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AB67F3-5679-8D43-9C7A-4BE383DF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051262-F151-AB46-81FA-904EA42B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123199-072F-3646-B145-498CAA6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38052F-DCF7-174A-8413-286A005B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76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2A81A32-F4E2-1146-8881-8169FDE1C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878685-8498-A442-BD50-5022EBD85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6A6520-F69A-B347-9285-CFBDD992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BE140CC-9D6E-284F-8C7C-CD5C5DF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54B51F-8B09-EC4D-B037-4E47876F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97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961C-EBF7-FF49-9583-ECBB836E8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CA8B5-DF38-5445-A1EB-F33375417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076AAC-02B0-5D47-8B14-0313243D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6181C8-81D8-6346-A0B1-9D53104A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320948F-A444-3240-91A8-84A193B1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47106F-8701-6941-9584-9B512565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4C4B5C-464E-B840-97F2-3A3F2DC1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86488DF-D0E8-CC4D-B31C-75E5DBB0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C1214F-E441-2748-997E-8EC6B6ED8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D374F8C-0F06-E745-AD84-B810BCE91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D74486C-12AE-BE49-9775-7C99B6962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8C9D5-564E-3541-84CB-937F2F61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094B22-2D88-DA4A-B4C8-1F307B42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B9F4E8A-C44F-A447-BC80-331989A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1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0A9C60-49EE-E24C-9581-2F02FBCA1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C6D7503-FC5A-594E-8424-7BEDB600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B74D2F4-05C8-B14F-8B88-436349A6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A44380F-FF68-C144-871F-7B1CBD12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33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C477D3C-B6FB-444F-AEEF-03341F62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BC6A877-A939-6446-8A83-BFDD6B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36A3B72-FE1F-924A-A53C-B0BBF8BD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6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595B2F-5114-0247-94C7-B337C31D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B63A3E-5431-FA4D-A791-C51458E1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0C6643E-02E2-F34A-991C-6F5F7F8C4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E306C6-CBB4-BE49-B555-6F6910C7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6C2798-7E97-A148-B6F2-BEA4C50D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DE69A8-26DB-5140-BB33-5B480142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18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104B200-3949-4640-948F-190E3E3E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614837-DCF1-1E4B-A76F-10D6A9A09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7226A9A-59C4-F042-B69B-45CFAC2C9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695C500-B874-234B-A6FA-C4331814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F376FB-3553-7643-B3C0-53AD8BE2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56A20-D559-9C43-BC4E-B757ADB3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5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E595EB-1076-EF46-BAFB-47B9EC3E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0A199F3-5F27-8840-BEAC-469749465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D435A3-46F8-8640-90BA-D3552216C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CF99-7955-C24F-A989-D04484ED84C6}" type="datetimeFigureOut">
              <a:rPr lang="tr-TR" smtClean="0"/>
              <a:t>15.05.2019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0EEA0A-0E27-EC4C-A2AC-0035AEA61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9B14E-7275-F142-ACED-D44AF5757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A371C-4681-2E4A-89E7-5674A5208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4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49A5B14-016B-5349-885B-078BA363208F}"/>
              </a:ext>
            </a:extLst>
          </p:cNvPr>
          <p:cNvSpPr/>
          <p:nvPr/>
        </p:nvSpPr>
        <p:spPr>
          <a:xfrm>
            <a:off x="2557347" y="1927149"/>
            <a:ext cx="65197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FF0000"/>
                </a:solidFill>
              </a:rPr>
              <a:t>DNA VE GENETİK KOD</a:t>
            </a:r>
          </a:p>
          <a:p>
            <a:r>
              <a:rPr lang="tr-TR" dirty="0"/>
              <a:t> </a:t>
            </a:r>
          </a:p>
          <a:p>
            <a:pPr algn="ctr">
              <a:spcAft>
                <a:spcPts val="0"/>
              </a:spcAft>
            </a:pPr>
            <a:r>
              <a:rPr lang="tr-TR" sz="4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Tekrar</a:t>
            </a:r>
            <a:endParaRPr lang="tr-TR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50542DE-50AB-C245-82D1-D7290873F993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6B36323-CA5E-7947-BD60-2D0AB5B5849C}"/>
              </a:ext>
            </a:extLst>
          </p:cNvPr>
          <p:cNvSpPr txBox="1"/>
          <p:nvPr/>
        </p:nvSpPr>
        <p:spPr>
          <a:xfrm>
            <a:off x="178420" y="6144322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</p:spTree>
    <p:extLst>
      <p:ext uri="{BB962C8B-B14F-4D97-AF65-F5344CB8AC3E}">
        <p14:creationId xmlns:p14="http://schemas.microsoft.com/office/powerpoint/2010/main" val="90866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8D351CB-F872-E645-9F19-8D0E0122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88" y="0"/>
            <a:ext cx="8196147" cy="630289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EFA667D4-5652-6D43-B881-7EA5BAC55590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F8E19E4-193F-EE46-84E6-3FACA44A6D85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02284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AA3640D-94A6-BC4C-A2BB-C34355B0A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02" y="0"/>
            <a:ext cx="7620060" cy="581624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A088EAF-7CBA-1544-8659-BF86D955AB8F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13D57ED-13E8-1D40-9DCB-ED6A411879FD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79315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D9D8DAB-F9AC-1645-80AA-76D73CAC2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48" y="0"/>
            <a:ext cx="9351775" cy="584485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3506E02-EBB3-0E45-AB4C-4E6D2D83B08F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6246516-F4B5-2B4E-848A-D18E979E795A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445046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1B2D65D-537E-6040-9B5F-CC412AFA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084" y="0"/>
            <a:ext cx="7917443" cy="618892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9F962CD-C068-8340-94AF-9C46AD7CA2C6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5CBC41E-571A-544E-8CFC-2C066D12CE6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690226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0097AC-11FD-DE4A-B964-D0950A0E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4" y="971063"/>
            <a:ext cx="10541876" cy="43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13D5FC4-03CF-004F-B18B-5BCE3A25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50" y="1030013"/>
            <a:ext cx="10103442" cy="43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38738C7-36FD-8D4B-BD84-E4C63E8F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4" y="942027"/>
            <a:ext cx="9988451" cy="297663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13EFE21-07F0-C040-A564-8AEF6E9B0E9D}"/>
              </a:ext>
            </a:extLst>
          </p:cNvPr>
          <p:cNvSpPr txBox="1"/>
          <p:nvPr/>
        </p:nvSpPr>
        <p:spPr>
          <a:xfrm>
            <a:off x="390293" y="6177776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1FE4A3-8F84-AD49-B71F-5DDEE6969D63}"/>
              </a:ext>
            </a:extLst>
          </p:cNvPr>
          <p:cNvSpPr txBox="1"/>
          <p:nvPr/>
        </p:nvSpPr>
        <p:spPr>
          <a:xfrm>
            <a:off x="8776010" y="5999356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67321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2310A23-081B-834D-BA52-9994494C4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43" y="178420"/>
            <a:ext cx="7439476" cy="601050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7622347-1FAC-0A40-9E4F-1CF138C8E4D7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914542E-8A96-C447-8249-F6B92B0EA276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45202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80702AC-CAA3-5642-ABFB-D6C35CA8D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28" y="265234"/>
            <a:ext cx="10807700" cy="59944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1FD5235-A113-9040-A01D-CA03A6CD1CB5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C1217DE-DBCB-8A46-888C-0706104AFD2A}"/>
              </a:ext>
            </a:extLst>
          </p:cNvPr>
          <p:cNvSpPr txBox="1"/>
          <p:nvPr/>
        </p:nvSpPr>
        <p:spPr>
          <a:xfrm>
            <a:off x="8776010" y="5977054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01703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4486EC9-C1C6-284C-B1E1-F85A030C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39" y="134716"/>
            <a:ext cx="8394707" cy="62437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6D477F5-8689-E44C-BFAA-F8A012B455BA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880348E-DA7D-6947-8984-E18A68103FEE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24247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7441EF4-C4B0-3B48-BB19-4BA5025C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6" y="769681"/>
            <a:ext cx="10731190" cy="4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5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0F7ABC3-33ED-0D4F-9F7A-473E32A0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66" y="0"/>
            <a:ext cx="8601810" cy="56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E74809-C918-9E4A-AE93-EC9C5A63E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1" y="305785"/>
            <a:ext cx="7950820" cy="58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A89ECF-FF64-AF4B-90C2-D47AC77D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99" y="390293"/>
            <a:ext cx="7506972" cy="53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ED50D12-67D3-FB4D-9635-90E81B2B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49" y="0"/>
            <a:ext cx="7129898" cy="617407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479E3B7-D521-0645-9C48-7396D664B60C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AF73213-B009-4746-BE19-2AF853B81CC1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110635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C2C1403-FCAF-404E-BCF7-80773F90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19" y="0"/>
            <a:ext cx="8256636" cy="643418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BFBECF8-FDA6-D14F-A9AE-8E3D86F297CC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F7B3DA7-11FD-E048-9D4F-98864D9962DC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320375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58B3E41-909C-7F45-8C94-1DEAFA4A7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55" y="0"/>
            <a:ext cx="7535151" cy="625008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DA20E3E-139F-A24C-9E24-BDCA3603A634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4455251-36AC-DC46-874D-BC9C0C2445F7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40611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01D6E9-D7FE-2B42-8554-1417F644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43" y="525517"/>
            <a:ext cx="9504456" cy="50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999C2-1C4F-D24A-81A6-CA96195AC408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5B167F6-1252-564C-BF71-E79290929221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47A8EEE-231F-F24B-ADBC-F93C8330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5684"/>
            <a:ext cx="12192000" cy="38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6682BA2-2751-BB4D-ADE9-E98CA69E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0" y="0"/>
            <a:ext cx="8334595" cy="606703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EDA6FC8-97B0-174F-8AEF-6245C6FDD627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DD1589-6922-2F41-9E4F-A97CF0DAFDE9}"/>
              </a:ext>
            </a:extLst>
          </p:cNvPr>
          <p:cNvSpPr txBox="1"/>
          <p:nvPr/>
        </p:nvSpPr>
        <p:spPr>
          <a:xfrm>
            <a:off x="8776010" y="5999356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6327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2D53823-860E-CF42-8B42-AACC1539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3" y="433014"/>
            <a:ext cx="10133677" cy="487216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A6DBFB6-C295-5342-A4F7-7168626F378D}"/>
              </a:ext>
            </a:extLst>
          </p:cNvPr>
          <p:cNvSpPr txBox="1"/>
          <p:nvPr/>
        </p:nvSpPr>
        <p:spPr>
          <a:xfrm>
            <a:off x="390293" y="6188927"/>
            <a:ext cx="574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LGS’de</a:t>
            </a:r>
            <a:r>
              <a:rPr lang="tr-TR" dirty="0"/>
              <a:t> </a:t>
            </a:r>
            <a:r>
              <a:rPr lang="tr-TR" sz="3200" b="1" dirty="0">
                <a:solidFill>
                  <a:srgbClr val="92D050"/>
                </a:solidFill>
              </a:rPr>
              <a:t>MASTER</a:t>
            </a:r>
            <a:r>
              <a:rPr lang="tr-TR" dirty="0"/>
              <a:t> olma zamanı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1FC743C-1A35-F24F-9C06-233E3A3F64B3}"/>
              </a:ext>
            </a:extLst>
          </p:cNvPr>
          <p:cNvSpPr txBox="1"/>
          <p:nvPr/>
        </p:nvSpPr>
        <p:spPr>
          <a:xfrm>
            <a:off x="8776010" y="5988205"/>
            <a:ext cx="408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Tarık ÖLMEZ</a:t>
            </a:r>
          </a:p>
          <a:p>
            <a:pPr algn="ctr"/>
            <a:r>
              <a:rPr lang="tr-TR" dirty="0"/>
              <a:t>www.tarikolmez.com</a:t>
            </a:r>
          </a:p>
        </p:txBody>
      </p:sp>
    </p:spTree>
    <p:extLst>
      <p:ext uri="{BB962C8B-B14F-4D97-AF65-F5344CB8AC3E}">
        <p14:creationId xmlns:p14="http://schemas.microsoft.com/office/powerpoint/2010/main" val="379293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246</Words>
  <Application>Microsoft Macintosh PowerPoint</Application>
  <PresentationFormat>Geniş ekran</PresentationFormat>
  <Paragraphs>70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ölmez</dc:creator>
  <cp:lastModifiedBy>tarık ölmez</cp:lastModifiedBy>
  <cp:revision>13</cp:revision>
  <cp:lastPrinted>2019-05-15T20:25:29Z</cp:lastPrinted>
  <dcterms:created xsi:type="dcterms:W3CDTF">2019-05-15T19:37:08Z</dcterms:created>
  <dcterms:modified xsi:type="dcterms:W3CDTF">2019-05-17T04:32:26Z</dcterms:modified>
</cp:coreProperties>
</file>