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7" r:id="rId3"/>
    <p:sldId id="291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288" r:id="rId12"/>
    <p:sldId id="289" r:id="rId13"/>
    <p:sldId id="290" r:id="rId14"/>
    <p:sldId id="292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282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721"/>
  </p:normalViewPr>
  <p:slideViewPr>
    <p:cSldViewPr snapToGrid="0" snapToObjects="1">
      <p:cViewPr varScale="1">
        <p:scale>
          <a:sx n="121" d="100"/>
          <a:sy n="121" d="100"/>
        </p:scale>
        <p:origin x="20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EFDB731-147E-9949-A800-020167C6B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6EFAFB0-39AB-5B44-8508-EEC16963E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80CAAFB-07B8-884B-BBDF-7D4FC9B23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CF99-7955-C24F-A989-D04484ED84C6}" type="datetimeFigureOut">
              <a:rPr lang="tr-TR" smtClean="0"/>
              <a:t>23.05.2019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07BAF84-9BBA-C54B-91FA-79F738FE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2D69556-7430-DB4C-B644-49B843AAA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71C-4681-2E4A-89E7-5674A5208E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499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0CA874E-02B2-FD4B-8A49-3675C4C9F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21DB16B-8DDE-4946-8EF3-3627DB15F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8C87CFC-5C9B-CF4C-9EC1-8445E5722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CF99-7955-C24F-A989-D04484ED84C6}" type="datetimeFigureOut">
              <a:rPr lang="tr-TR" smtClean="0"/>
              <a:t>23.05.2019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D7A75CB-DB85-4941-B81F-FF173C5B3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47F7B85-A2B9-2B44-9C84-948CAAC6C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71C-4681-2E4A-89E7-5674A5208E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642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EC75CA6E-3769-174D-B8C7-277272FE1E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3A98D31-A4A1-794C-85F3-C0576335D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00EDA86-AA8C-BF4A-8CD4-C7CE056E5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CF99-7955-C24F-A989-D04484ED84C6}" type="datetimeFigureOut">
              <a:rPr lang="tr-TR" smtClean="0"/>
              <a:t>23.05.2019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2AF6EF8-894D-1442-84EA-2A3B4C354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49FFE7F-33E5-0D4A-9994-058445BC8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71C-4681-2E4A-89E7-5674A5208E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223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C1ECDAD-34BC-5C4E-AE73-87669B5A8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AB67F3-5679-8D43-9C7A-4BE383DFB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0051262-F151-AB46-81FA-904EA42B0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CF99-7955-C24F-A989-D04484ED84C6}" type="datetimeFigureOut">
              <a:rPr lang="tr-TR" smtClean="0"/>
              <a:t>23.05.2019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7123199-072F-3646-B145-498CAA653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E38052F-DCF7-174A-8413-286A005B7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71C-4681-2E4A-89E7-5674A5208E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576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2A81A32-F4E2-1146-8881-8169FDE1C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D878685-8498-A442-BD50-5022EBD85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A6A6520-F69A-B347-9285-CFBDD992C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CF99-7955-C24F-A989-D04484ED84C6}" type="datetimeFigureOut">
              <a:rPr lang="tr-TR" smtClean="0"/>
              <a:t>23.05.2019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BE140CC-9D6E-284F-8C7C-CD5C5DF37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354B51F-8B09-EC4D-B037-4E47876F8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71C-4681-2E4A-89E7-5674A5208E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8973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272961C-EBF7-FF49-9583-ECBB836E8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BCA8B5-DF38-5445-A1EB-F33375417E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4076AAC-02B0-5D47-8B14-0313243D1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56181C8-81D8-6346-A0B1-9D53104A4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CF99-7955-C24F-A989-D04484ED84C6}" type="datetimeFigureOut">
              <a:rPr lang="tr-TR" smtClean="0"/>
              <a:t>23.05.2019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320948F-A444-3240-91A8-84A193B11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747106F-8701-6941-9584-9B5125659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71C-4681-2E4A-89E7-5674A5208E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423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24C4B5C-464E-B840-97F2-3A3F2DC1F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86488DF-D0E8-CC4D-B31C-75E5DBB0F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6C1214F-E441-2748-997E-8EC6B6ED8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D374F8C-0F06-E745-AD84-B810BCE918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D74486C-12AE-BE49-9775-7C99B6962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B78C9D5-564E-3541-84CB-937F2F61A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CF99-7955-C24F-A989-D04484ED84C6}" type="datetimeFigureOut">
              <a:rPr lang="tr-TR" smtClean="0"/>
              <a:t>23.05.2019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9094B22-2D88-DA4A-B4C8-1F307B42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B9F4E8A-C44F-A447-BC80-331989AC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71C-4681-2E4A-89E7-5674A5208E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401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10A9C60-49EE-E24C-9581-2F02FBCA1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C6D7503-FC5A-594E-8424-7BEDB600D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CF99-7955-C24F-A989-D04484ED84C6}" type="datetimeFigureOut">
              <a:rPr lang="tr-TR" smtClean="0"/>
              <a:t>23.05.2019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B74D2F4-05C8-B14F-8B88-436349A6B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A44380F-FF68-C144-871F-7B1CBD12C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71C-4681-2E4A-89E7-5674A5208E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3361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C477D3C-B6FB-444F-AEEF-03341F625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CF99-7955-C24F-A989-D04484ED84C6}" type="datetimeFigureOut">
              <a:rPr lang="tr-TR" smtClean="0"/>
              <a:t>23.05.2019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BC6A877-A939-6446-8A83-BFDD6B096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36A3B72-FE1F-924A-A53C-B0BBF8BD3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71C-4681-2E4A-89E7-5674A5208E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7651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9595B2F-5114-0247-94C7-B337C31D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CB63A3E-5431-FA4D-A791-C51458E11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0C6643E-02E2-F34A-991C-6F5F7F8C4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5E306C6-CBB4-BE49-B555-6F6910C7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CF99-7955-C24F-A989-D04484ED84C6}" type="datetimeFigureOut">
              <a:rPr lang="tr-TR" smtClean="0"/>
              <a:t>23.05.2019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36C2798-7E97-A148-B6F2-BEA4C50D3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1DE69A8-26DB-5140-BB33-5B4801420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71C-4681-2E4A-89E7-5674A5208E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5189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104B200-3949-4640-948F-190E3E3E9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6614837-DCF1-1E4B-A76F-10D6A9A09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7226A9A-59C4-F042-B69B-45CFAC2C9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695C500-B874-234B-A6FA-C4331814F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CF99-7955-C24F-A989-D04484ED84C6}" type="datetimeFigureOut">
              <a:rPr lang="tr-TR" smtClean="0"/>
              <a:t>23.05.2019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1F376FB-3553-7643-B3C0-53AD8BE2C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0056A20-D559-9C43-BC4E-B757ADB33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71C-4681-2E4A-89E7-5674A5208E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885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6E595EB-1076-EF46-BAFB-47B9EC3E0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0A199F3-5F27-8840-BEAC-469749465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2D435A3-46F8-8640-90BA-D3552216C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BCF99-7955-C24F-A989-D04484ED84C6}" type="datetimeFigureOut">
              <a:rPr lang="tr-TR" smtClean="0"/>
              <a:t>23.05.2019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50EEA0A-0E27-EC4C-A2AC-0035AEA61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569B14E-7275-F142-ACED-D44AF5757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A371C-4681-2E4A-89E7-5674A5208E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45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E49A5B14-016B-5349-885B-078BA363208F}"/>
              </a:ext>
            </a:extLst>
          </p:cNvPr>
          <p:cNvSpPr/>
          <p:nvPr/>
        </p:nvSpPr>
        <p:spPr>
          <a:xfrm>
            <a:off x="2557347" y="1927149"/>
            <a:ext cx="65197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b="1" dirty="0">
                <a:solidFill>
                  <a:srgbClr val="FF0000"/>
                </a:solidFill>
              </a:rPr>
              <a:t>             BASINÇ</a:t>
            </a:r>
          </a:p>
          <a:p>
            <a:r>
              <a:rPr lang="tr-TR" dirty="0"/>
              <a:t> </a:t>
            </a:r>
          </a:p>
          <a:p>
            <a:pPr algn="ctr">
              <a:spcAft>
                <a:spcPts val="0"/>
              </a:spcAft>
            </a:pPr>
            <a:r>
              <a:rPr lang="tr-TR" sz="4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 Tekrar</a:t>
            </a:r>
            <a:endParaRPr lang="tr-TR" sz="36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50542DE-50AB-C245-82D1-D7290873F993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6B36323-CA5E-7947-BD60-2D0AB5B5849C}"/>
              </a:ext>
            </a:extLst>
          </p:cNvPr>
          <p:cNvSpPr txBox="1"/>
          <p:nvPr/>
        </p:nvSpPr>
        <p:spPr>
          <a:xfrm>
            <a:off x="178420" y="6144322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</p:spTree>
    <p:extLst>
      <p:ext uri="{BB962C8B-B14F-4D97-AF65-F5344CB8AC3E}">
        <p14:creationId xmlns:p14="http://schemas.microsoft.com/office/powerpoint/2010/main" val="908661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C811144-9ABC-874C-A854-5939AC381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583" y="0"/>
            <a:ext cx="8361176" cy="625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31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29AC6AA-6BF1-454B-8AA6-C5AF3675BCD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532" y="774475"/>
            <a:ext cx="5627301" cy="470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01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68E2E0BB-EED3-7241-A6D9-A0E8BE9664EB}"/>
              </a:ext>
            </a:extLst>
          </p:cNvPr>
          <p:cNvSpPr/>
          <p:nvPr/>
        </p:nvSpPr>
        <p:spPr>
          <a:xfrm>
            <a:off x="390293" y="1511203"/>
            <a:ext cx="6096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Pascal Prensibi </a:t>
            </a:r>
          </a:p>
          <a:p>
            <a:pPr>
              <a:spcAft>
                <a:spcPts val="0"/>
              </a:spcAft>
            </a:pP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*Sıvıların üzerine uygulanan kuvvetten dolayı oluşan basıncın  her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yöne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aynı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şekilde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iletilmesidir. </a:t>
            </a:r>
          </a:p>
          <a:p>
            <a:pPr>
              <a:spcAft>
                <a:spcPts val="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*F kuvveti ile piston üzerinde oluşan basınç sıvı tarafından tüm noktalara eşit olarak iletilecektir.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BFAE4FB-7E56-EC45-A59F-240D6346F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755" y="296184"/>
            <a:ext cx="4052247" cy="3522856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6D96F20-7EB0-0941-A100-32662FB635B3}"/>
              </a:ext>
            </a:extLst>
          </p:cNvPr>
          <p:cNvSpPr txBox="1"/>
          <p:nvPr/>
        </p:nvSpPr>
        <p:spPr>
          <a:xfrm>
            <a:off x="8876370" y="3874367"/>
            <a:ext cx="208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P1=P2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7543C579-AE89-BC4A-952D-49F9F68B9125}"/>
              </a:ext>
            </a:extLst>
          </p:cNvPr>
          <p:cNvSpPr/>
          <p:nvPr/>
        </p:nvSpPr>
        <p:spPr>
          <a:xfrm>
            <a:off x="5828370" y="445963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Günlük hayatta; hidrolik fren sistemleri berber koltukları, araç kaldırma sistemleri, itfaiye merdivenleri bu prensip ile ağır olan yükleri daha küçük kuvvetler ile kaldırabilmektedir.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505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84A9A5-FC13-5E42-9D89-A1B075F71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723" y="171052"/>
            <a:ext cx="912782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AÇIK HAVA BASINCI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altLang="tr-TR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Gazlar, bulundukları kabın </a:t>
            </a:r>
            <a:r>
              <a:rPr lang="tr-TR" alt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yüzeylerine</a:t>
            </a:r>
            <a:r>
              <a:rPr lang="tr-TR" alt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alt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içindeki</a:t>
            </a:r>
            <a:r>
              <a:rPr lang="tr-TR" alt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nesnelere </a:t>
            </a:r>
            <a:r>
              <a:rPr lang="tr-TR" alt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basınc</a:t>
            </a:r>
            <a:r>
              <a:rPr lang="tr-TR" alt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̧ uygulamaktadır.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Dünya’yı</a:t>
            </a:r>
            <a:r>
              <a:rPr lang="tr-TR" alt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saran atmosfer tabakasındaki gazların oluşturduğu basınca </a:t>
            </a:r>
            <a:r>
              <a:rPr lang="tr-TR" alt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açık</a:t>
            </a:r>
            <a:r>
              <a:rPr lang="tr-TR" alt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hava basıncı adı verilir. </a:t>
            </a:r>
            <a:endParaRPr lang="tr-TR" altLang="tr-TR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</a:t>
            </a:r>
            <a:endParaRPr lang="tr-TR" altLang="tr-TR" sz="40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Resim 41">
            <a:extLst>
              <a:ext uri="{FF2B5EF4-FFF2-40B4-BE49-F238E27FC236}">
                <a16:creationId xmlns:a16="http://schemas.microsoft.com/office/drawing/2014/main" id="{20E3EA01-7199-F442-A91D-C3D7BE14B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40" y="1808722"/>
            <a:ext cx="2274848" cy="296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DE303526-A0C9-EA4C-B186-2A5823398DB8}"/>
              </a:ext>
            </a:extLst>
          </p:cNvPr>
          <p:cNvSpPr/>
          <p:nvPr/>
        </p:nvSpPr>
        <p:spPr>
          <a:xfrm>
            <a:off x="4163122" y="2627060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ToriÇelli</a:t>
            </a:r>
            <a:r>
              <a:rPr lang="tr-TR" alt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yaptığı barometre ile  deniz seviyesinde </a:t>
            </a:r>
            <a:r>
              <a:rPr lang="tr-TR" alt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açık</a:t>
            </a:r>
            <a:r>
              <a:rPr lang="tr-TR" alt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hava basıncı değerinin  76 cm cıvaya eşit </a:t>
            </a:r>
            <a:r>
              <a:rPr lang="tr-TR" alt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olduğunu</a:t>
            </a:r>
            <a:r>
              <a:rPr lang="tr-TR" alt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gözlemiştir.</a:t>
            </a:r>
            <a:endParaRPr lang="tr-TR" altLang="tr-TR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alt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Günlük</a:t>
            </a:r>
            <a:r>
              <a:rPr lang="tr-TR" alt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yaşamda</a:t>
            </a:r>
            <a:r>
              <a:rPr lang="tr-TR" alt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vantuzlu askılar, lavabo açma pompalarında açık hava basıncı etkisi gözlenir.</a:t>
            </a:r>
            <a:endParaRPr lang="tr-TR" altLang="tr-TR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altLang="tr-TR" sz="4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84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498B389-F91B-CA41-89DA-3F8B51912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371600"/>
            <a:ext cx="119761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64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CEBF683-8AE1-D945-B0CF-977985E28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868" y="209901"/>
            <a:ext cx="9632052" cy="597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07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D286536-39DD-204B-9F7A-4A62EDD61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576" y="453009"/>
            <a:ext cx="8793189" cy="533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36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4EBFC97-B357-9542-9662-C09D2279E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206" y="310050"/>
            <a:ext cx="8379929" cy="567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65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7383873-87AD-8645-9576-FF0C6B020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498" y="163826"/>
            <a:ext cx="9254192" cy="57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06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760C8C2-F5EB-364B-83F3-48539DDA2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186" y="269103"/>
            <a:ext cx="9081548" cy="591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41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1025" name="Resim 42">
            <a:extLst>
              <a:ext uri="{FF2B5EF4-FFF2-40B4-BE49-F238E27FC236}">
                <a16:creationId xmlns:a16="http://schemas.microsoft.com/office/drawing/2014/main" id="{CC4D7EF6-C9B4-5345-A79D-10271D3C8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389" y="1549941"/>
            <a:ext cx="4827783" cy="276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0959184D-3C9F-0842-95EF-67FBE69B339A}"/>
              </a:ext>
            </a:extLst>
          </p:cNvPr>
          <p:cNvSpPr/>
          <p:nvPr/>
        </p:nvSpPr>
        <p:spPr>
          <a:xfrm>
            <a:off x="312389" y="154994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BASINÇ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altLang="tr-TR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Birim </a:t>
            </a:r>
            <a:r>
              <a:rPr lang="tr-TR" alt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yüzeye</a:t>
            </a:r>
            <a:r>
              <a:rPr lang="tr-TR" alt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uygulanan  dik kuvvete denir.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altLang="tr-TR" dirty="0"/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 sembolü ile gösterilir.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tr-TR" altLang="tr-TR" dirty="0"/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Birimi </a:t>
            </a:r>
            <a:r>
              <a:rPr lang="tr-TR" alt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pascaldır</a:t>
            </a:r>
            <a:r>
              <a:rPr lang="tr-TR" alt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‘‘pa’’ ile gösterilir.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tr-TR" altLang="tr-TR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8D0E1933-E2E5-B147-961D-E2573DD3B30F}"/>
              </a:ext>
            </a:extLst>
          </p:cNvPr>
          <p:cNvSpPr/>
          <p:nvPr/>
        </p:nvSpPr>
        <p:spPr>
          <a:xfrm>
            <a:off x="8026446" y="806764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KATI BASINCI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1110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DFFE065-05F8-DE4A-8F0F-3E0E8B9E9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079" y="462517"/>
            <a:ext cx="9788602" cy="526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17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150033D-60CE-3E41-A327-4033A2C72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463" y="130487"/>
            <a:ext cx="9133535" cy="618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75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B9727AD-F7C7-F642-9ED0-EB99F9EE1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132" y="453175"/>
            <a:ext cx="6767439" cy="602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9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DA89ECF-FF64-AF4B-90C2-D47AC77D4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799" y="390293"/>
            <a:ext cx="7506972" cy="534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94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4E3827A-72CC-574B-9412-D983F7DE4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567" y="0"/>
            <a:ext cx="6982866" cy="685800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EFCF41ED-7227-C44E-B44A-C27FC70DCFB7}"/>
              </a:ext>
            </a:extLst>
          </p:cNvPr>
          <p:cNvSpPr txBox="1"/>
          <p:nvPr/>
        </p:nvSpPr>
        <p:spPr>
          <a:xfrm>
            <a:off x="8017727" y="3702205"/>
            <a:ext cx="1349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3736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F8A8AE9-549F-6A4C-96CF-0A230A221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842" y="209705"/>
            <a:ext cx="9220200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78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525C017-D2CE-9A49-B9DF-C0CC61EA5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783" y="359627"/>
            <a:ext cx="91059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93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C02410C-9088-1342-8C95-069B8C189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50" y="1079500"/>
            <a:ext cx="92075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01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0EBDC87-9FAD-D24A-8A0D-8B04E1BAD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527" y="0"/>
            <a:ext cx="7719287" cy="636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05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2202761-6A28-2F41-8BC5-7E1F9171E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430" y="183897"/>
            <a:ext cx="8805746" cy="600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98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DD35EBE-A7FE-6D47-BFE5-B742F7462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503" y="164593"/>
            <a:ext cx="7425686" cy="614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62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437</Words>
  <Application>Microsoft Macintosh PowerPoint</Application>
  <PresentationFormat>Geniş ekran</PresentationFormat>
  <Paragraphs>98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tarık ölmez</dc:creator>
  <cp:lastModifiedBy>tarık ölmez</cp:lastModifiedBy>
  <cp:revision>15</cp:revision>
  <cp:lastPrinted>2019-05-23T20:43:33Z</cp:lastPrinted>
  <dcterms:created xsi:type="dcterms:W3CDTF">2019-05-15T19:37:08Z</dcterms:created>
  <dcterms:modified xsi:type="dcterms:W3CDTF">2019-05-23T20:45:35Z</dcterms:modified>
</cp:coreProperties>
</file>