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7"/>
    <p:restoredTop sz="94674"/>
  </p:normalViewPr>
  <p:slideViewPr>
    <p:cSldViewPr snapToGrid="0" snapToObjects="1">
      <p:cViewPr>
        <p:scale>
          <a:sx n="100" d="100"/>
          <a:sy n="100" d="100"/>
        </p:scale>
        <p:origin x="12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29FE5E-4C4C-E74F-BB42-3D0A48DE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D3AAB4-ECDD-014A-AD93-561EEE7B7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4751E0-56DE-A54B-B944-F3BB83B1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3808E5-9583-914C-953F-1745F66E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61E2CF-3BA1-444C-BA2E-A3B26516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68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364BCA-3A13-7240-A785-4F4B7D2D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790F76-441A-8B45-A943-4488F3312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630AAA-9949-914E-90E7-B2C45E0C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D984C-DE58-2240-956C-FCD18766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75948C-AA11-054F-B4A5-8346616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9A551BA-3EF9-3143-A646-5F7FF090E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F26B9E-D0B2-1742-B6BB-4C677884C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910346-3C8D-2F48-B48E-BEBDAF3D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C65BA4-B16A-B74D-B3A5-9749B917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75805F-DBC8-7441-B5EB-2CC7EA20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08C8CE-1286-164E-A3EF-F6E828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BE030E-1978-6245-A433-D3D081F6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43DC11-89D7-1548-97C7-8CDF8C1B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20DAE6-4F47-5C40-91BB-0C4F7844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1FD398-A731-444C-AE2E-21A9F962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4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ABE98B-CC45-A041-A848-2BF50A71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D1E220-4833-A647-A545-4F928754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AE1838-71C5-1641-8F43-0193D83E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0A62FB-555A-BB42-BC4C-FD0814F8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45BC4A-2F61-4549-BD43-3D61827C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7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9F8229-8112-1C4B-9376-43D800AA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112941-FB7D-A04E-9DD2-6592FF7B3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122C45-8DAD-1A4B-AB10-826F002FE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12B023-F205-4B4B-93F9-F09124E1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EF06CD-3EBB-CB42-8A1C-8F054AEF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75C78D-12C5-124C-A067-A0BB8804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2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7224DD-32ED-474A-902F-EC44DB75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796AAB-8B90-0F46-AF31-DC9FE2C27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2D1DAE-ACB6-3741-84AC-9AB3129C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525E79E-8380-E94C-AE08-9010ED1F2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F6CCD1C-1AE5-C247-B8D5-697D7C9B6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0FD9862-4302-0F47-AD76-44AA350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D625182-3108-9C43-9434-5B0C185A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55118E4-5A27-E54B-996E-AA6CDC22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76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12534B-F80C-0348-A30F-C8E821BA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43EF7C2-70A6-6A44-B162-C8821F3D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B1C05BB-7089-674F-8EC2-72B2DF81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1C46145-1F59-A14D-803A-009E58FA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1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F84A041-55A5-DF45-9D78-783A71EF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1D0DF31-C073-8A40-A5C2-722F2025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5EF6D7-CDE7-E842-BA9D-DE011EA9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95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426DEF-1824-CA4F-A6C2-70C22E0B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E44243-2161-CC42-A236-4E0D9A57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325AEB-1EB3-904A-8777-04273A18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7E5859-B3DC-244D-AB09-196ECC72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D1ADC3-372B-7540-8D09-7609BE01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381400-6659-A64F-8305-AA91DD1B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19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49783F-B5F9-1540-979F-19DE4871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A300A29-9046-C840-81BE-AC9B81AA6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F4820F2-8EA8-A94E-AD55-33D10A67A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B421EB-0DF0-7848-8C46-C6866FD9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548A86-D140-CA47-B450-F798AC60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1E7E8F-DD43-9C40-9268-42411892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6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850F025-AEB3-5D45-AF94-33A30BE3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0BD1EE-EBA7-6B4F-BA60-7D6C8B1B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CE5FC1-8A8F-0F43-8EFB-38FA6C300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43ED-6BDE-A144-A6BE-B55A5CE3EDA8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701842-9AAD-6B4A-ADCE-398BCEE4C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04F9FD-0AB4-BD4A-B862-2B968483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B7EF-B39C-D442-8A6D-1E6F4B32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11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9F0E851-F973-D74E-8B5B-9203A3480884}"/>
              </a:ext>
            </a:extLst>
          </p:cNvPr>
          <p:cNvSpPr/>
          <p:nvPr/>
        </p:nvSpPr>
        <p:spPr>
          <a:xfrm>
            <a:off x="284252" y="2553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BAĞIMSIZ DEĞİŞKEN :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 OLMAYAN YANİ FARKLI OLANLAR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SABİT TUTULAN ( KONTROL ALTINDA OLAN ) :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 OLANLAR YANİ AYNI OLANLAR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E2F183-4EC3-C543-AD50-963425CA05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2132666"/>
            <a:ext cx="6167759" cy="40934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4E266A-6561-5B4A-A4D1-F5ED54AB953D}"/>
              </a:ext>
            </a:extLst>
          </p:cNvPr>
          <p:cNvSpPr/>
          <p:nvPr/>
        </p:nvSpPr>
        <p:spPr>
          <a:xfrm>
            <a:off x="2948683" y="2658827"/>
            <a:ext cx="1387011" cy="152057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FF194F-D5A4-9143-921F-E4EFA660F194}"/>
              </a:ext>
            </a:extLst>
          </p:cNvPr>
          <p:cNvSpPr/>
          <p:nvPr/>
        </p:nvSpPr>
        <p:spPr>
          <a:xfrm>
            <a:off x="6039492" y="2658827"/>
            <a:ext cx="1387011" cy="152057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FA558427-9A91-C749-A439-251E97705395}"/>
              </a:ext>
            </a:extLst>
          </p:cNvPr>
          <p:cNvCxnSpPr/>
          <p:nvPr/>
        </p:nvCxnSpPr>
        <p:spPr>
          <a:xfrm flipV="1">
            <a:off x="4097755" y="1263721"/>
            <a:ext cx="3741427" cy="170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68C7A293-D885-384A-9241-91AB93587A88}"/>
              </a:ext>
            </a:extLst>
          </p:cNvPr>
          <p:cNvCxnSpPr/>
          <p:nvPr/>
        </p:nvCxnSpPr>
        <p:spPr>
          <a:xfrm flipV="1">
            <a:off x="7181635" y="1397285"/>
            <a:ext cx="750014" cy="166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EE89FA2-B159-0C4E-AF8D-9F84012C3568}"/>
              </a:ext>
            </a:extLst>
          </p:cNvPr>
          <p:cNvSpPr/>
          <p:nvPr/>
        </p:nvSpPr>
        <p:spPr>
          <a:xfrm>
            <a:off x="8065214" y="10805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 harfi 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7E46373-0B66-EA41-AC08-4F5E9690E792}"/>
              </a:ext>
            </a:extLst>
          </p:cNvPr>
          <p:cNvSpPr/>
          <p:nvPr/>
        </p:nvSpPr>
        <p:spPr>
          <a:xfrm>
            <a:off x="7661832" y="2461467"/>
            <a:ext cx="473148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değişkenler  nedir? ( 3 tane yazınız)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Şapka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Eldiven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Bıyık 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40CA4A6-B72B-0147-8260-4FADE7EC8443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57222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6DFD6-4DEB-AA4F-99FB-FECD70D537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3" y="829674"/>
            <a:ext cx="5818438" cy="4451242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451C8D2-C771-4A4E-B9F7-E659EB5AB7A1}"/>
              </a:ext>
            </a:extLst>
          </p:cNvPr>
          <p:cNvSpPr/>
          <p:nvPr/>
        </p:nvSpPr>
        <p:spPr>
          <a:xfrm>
            <a:off x="7137115" y="17146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değişkenler  nedir? ( 3 tane yazınız)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673CDB-750B-154B-9AD0-CF5F0D13040A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418627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CD81B64-B605-3E42-AC68-ED612B4D4F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3" y="753498"/>
            <a:ext cx="5027328" cy="444522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D0A1E1A-D7CD-C748-A0FF-716ABA16ED80}"/>
              </a:ext>
            </a:extLst>
          </p:cNvPr>
          <p:cNvSpPr/>
          <p:nvPr/>
        </p:nvSpPr>
        <p:spPr>
          <a:xfrm>
            <a:off x="6253538" y="16427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değişkenler  nedir? ( 3 tane yazınız)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DB510F-0B0F-1446-90B4-28D08AAF19B5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4743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C3B4B49-F5CF-7D48-8F5F-B039E998D3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9" y="896169"/>
            <a:ext cx="6249952" cy="449776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F098AFB-4EB0-244D-8FAC-864B2C2672C4}"/>
              </a:ext>
            </a:extLst>
          </p:cNvPr>
          <p:cNvSpPr/>
          <p:nvPr/>
        </p:nvSpPr>
        <p:spPr>
          <a:xfrm>
            <a:off x="6900810" y="159140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değişkenler  nedir? ( 3 tane yazınız)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D82455-2020-E447-8818-64DE3620F04A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38108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8ED6A42-9698-2345-9A88-B2D66D60F2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3" y="734234"/>
            <a:ext cx="6208855" cy="4474764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0FEBC6D3-D68E-D643-B9BA-5418ECCD9B3B}"/>
              </a:ext>
            </a:extLst>
          </p:cNvPr>
          <p:cNvSpPr/>
          <p:nvPr/>
        </p:nvSpPr>
        <p:spPr>
          <a:xfrm>
            <a:off x="6849439" y="156058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değişkenler  nedir? ( 3 tane yazınız)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42F80C-2F70-7B44-879B-A34A527D4D53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62362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F34C76F-DF83-8841-9518-D8E346F66D28}"/>
              </a:ext>
            </a:extLst>
          </p:cNvPr>
          <p:cNvSpPr/>
          <p:nvPr/>
        </p:nvSpPr>
        <p:spPr>
          <a:xfrm>
            <a:off x="6256962" y="2081794"/>
            <a:ext cx="492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  nedir?  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ABED98-D633-4141-91D5-5AF2ACB432B3}"/>
              </a:ext>
            </a:extLst>
          </p:cNvPr>
          <p:cNvSpPr txBox="1"/>
          <p:nvPr/>
        </p:nvSpPr>
        <p:spPr>
          <a:xfrm>
            <a:off x="683585" y="4221132"/>
            <a:ext cx="739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Bağımlı değişken </a:t>
            </a:r>
            <a:r>
              <a:rPr lang="tr-TR" dirty="0"/>
              <a:t>ise bu deneyin amacına göre belirlenebilir.</a:t>
            </a:r>
          </a:p>
          <a:p>
            <a:r>
              <a:rPr lang="tr-TR" dirty="0"/>
              <a:t>Deneyin bağımsız değişkeni ağırlık olduğuna göre </a:t>
            </a:r>
          </a:p>
          <a:p>
            <a:r>
              <a:rPr lang="tr-TR" dirty="0"/>
              <a:t>Deneyin amacının ağırlık değişimine bağlı olarak  </a:t>
            </a:r>
            <a:r>
              <a:rPr lang="tr-TR" b="1" dirty="0">
                <a:solidFill>
                  <a:srgbClr val="FF0000"/>
                </a:solidFill>
              </a:rPr>
              <a:t>basınç</a:t>
            </a:r>
            <a:r>
              <a:rPr lang="tr-TR" dirty="0"/>
              <a:t> değişimidir. 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32FD293D-8109-174D-937F-681BDE097969}"/>
              </a:ext>
            </a:extLst>
          </p:cNvPr>
          <p:cNvCxnSpPr/>
          <p:nvPr/>
        </p:nvCxnSpPr>
        <p:spPr>
          <a:xfrm>
            <a:off x="1304818" y="3359649"/>
            <a:ext cx="440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>
            <a:extLst>
              <a:ext uri="{FF2B5EF4-FFF2-40B4-BE49-F238E27FC236}">
                <a16:creationId xmlns:a16="http://schemas.microsoft.com/office/drawing/2014/main" id="{AEDB7957-2ED0-9E40-8A11-735AAF2DE863}"/>
              </a:ext>
            </a:extLst>
          </p:cNvPr>
          <p:cNvSpPr/>
          <p:nvPr/>
        </p:nvSpPr>
        <p:spPr>
          <a:xfrm>
            <a:off x="1726058" y="2958957"/>
            <a:ext cx="1633591" cy="4006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36FD963-82D4-2048-9EE6-1E5F310F5587}"/>
              </a:ext>
            </a:extLst>
          </p:cNvPr>
          <p:cNvSpPr/>
          <p:nvPr/>
        </p:nvSpPr>
        <p:spPr>
          <a:xfrm>
            <a:off x="3780889" y="2958957"/>
            <a:ext cx="1633591" cy="4006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24FF3C9-10E6-AB4B-A5A6-534FE30B4D06}"/>
              </a:ext>
            </a:extLst>
          </p:cNvPr>
          <p:cNvSpPr/>
          <p:nvPr/>
        </p:nvSpPr>
        <p:spPr>
          <a:xfrm>
            <a:off x="3780888" y="2573945"/>
            <a:ext cx="1633591" cy="4006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1411066-0249-2143-9EA1-7BB915F3DF07}"/>
              </a:ext>
            </a:extLst>
          </p:cNvPr>
          <p:cNvSpPr txBox="1"/>
          <p:nvPr/>
        </p:nvSpPr>
        <p:spPr>
          <a:xfrm>
            <a:off x="683585" y="5301465"/>
            <a:ext cx="701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BAĞIMLI DEĞİŞKEN : BASINÇ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E9E50ED-0763-3543-A9EC-B083E38DA1B2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28378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950B3A6-5BE4-0B46-932D-364326EE1DA5}"/>
              </a:ext>
            </a:extLst>
          </p:cNvPr>
          <p:cNvSpPr/>
          <p:nvPr/>
        </p:nvSpPr>
        <p:spPr>
          <a:xfrm>
            <a:off x="6403544" y="1352329"/>
            <a:ext cx="4924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  nedir?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 değişken nedir?  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FCF4BBD-5A09-DF4D-AA3A-3D59363193BF}"/>
              </a:ext>
            </a:extLst>
          </p:cNvPr>
          <p:cNvCxnSpPr/>
          <p:nvPr/>
        </p:nvCxnSpPr>
        <p:spPr>
          <a:xfrm>
            <a:off x="1304818" y="3359649"/>
            <a:ext cx="440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>
            <a:extLst>
              <a:ext uri="{FF2B5EF4-FFF2-40B4-BE49-F238E27FC236}">
                <a16:creationId xmlns:a16="http://schemas.microsoft.com/office/drawing/2014/main" id="{39FE5C20-126D-1E43-A3E3-E25AC2F9F763}"/>
              </a:ext>
            </a:extLst>
          </p:cNvPr>
          <p:cNvSpPr/>
          <p:nvPr/>
        </p:nvSpPr>
        <p:spPr>
          <a:xfrm>
            <a:off x="1726058" y="2958957"/>
            <a:ext cx="1633591" cy="4006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1FB6FFD-93DC-7C44-9A1A-6FC3CA3349B7}"/>
              </a:ext>
            </a:extLst>
          </p:cNvPr>
          <p:cNvSpPr/>
          <p:nvPr/>
        </p:nvSpPr>
        <p:spPr>
          <a:xfrm rot="5400000">
            <a:off x="3732264" y="2342508"/>
            <a:ext cx="1633591" cy="4006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FB2F19-2682-2645-A5B5-785C5C2220FF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87222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315D45-C149-5E43-87E3-378D5C05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27" y="2145872"/>
            <a:ext cx="5245100" cy="2032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31691D8-EA25-1949-A917-700925112042}"/>
              </a:ext>
            </a:extLst>
          </p:cNvPr>
          <p:cNvSpPr/>
          <p:nvPr/>
        </p:nvSpPr>
        <p:spPr>
          <a:xfrm>
            <a:off x="6403544" y="1352329"/>
            <a:ext cx="4924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  nedir?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 değişken nedir?  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356AEAC-4B24-AD4E-AD79-6E825AF198D5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6599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8B64A9-AD23-2F4F-91F9-BB50924A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2" y="2206590"/>
            <a:ext cx="5562600" cy="20955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4F553B8C-1691-DA40-8EEC-836F28E98EDD}"/>
              </a:ext>
            </a:extLst>
          </p:cNvPr>
          <p:cNvSpPr/>
          <p:nvPr/>
        </p:nvSpPr>
        <p:spPr>
          <a:xfrm>
            <a:off x="6526834" y="1716767"/>
            <a:ext cx="4924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görselde yer alan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 değişken nedir?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 tutulan değişken  nedir?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 değişken nedir?  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A07680F-73D9-D448-9E2A-83DF5B688D8D}"/>
              </a:ext>
            </a:extLst>
          </p:cNvPr>
          <p:cNvSpPr txBox="1"/>
          <p:nvPr/>
        </p:nvSpPr>
        <p:spPr>
          <a:xfrm>
            <a:off x="9401568" y="6074453"/>
            <a:ext cx="314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TARIK ÖLMEZ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51924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303</Words>
  <Application>Microsoft Macintosh PowerPoint</Application>
  <PresentationFormat>Geniş ekran</PresentationFormat>
  <Paragraphs>98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4</cp:revision>
  <dcterms:created xsi:type="dcterms:W3CDTF">2020-11-12T08:00:55Z</dcterms:created>
  <dcterms:modified xsi:type="dcterms:W3CDTF">2020-11-12T08:21:01Z</dcterms:modified>
</cp:coreProperties>
</file>