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409" r:id="rId3"/>
    <p:sldId id="349" r:id="rId4"/>
    <p:sldId id="350" r:id="rId5"/>
    <p:sldId id="351" r:id="rId6"/>
    <p:sldId id="437" r:id="rId7"/>
    <p:sldId id="345" r:id="rId8"/>
    <p:sldId id="346" r:id="rId9"/>
    <p:sldId id="347" r:id="rId10"/>
    <p:sldId id="348" r:id="rId11"/>
    <p:sldId id="352" r:id="rId12"/>
    <p:sldId id="355" r:id="rId1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485"/>
    <p:restoredTop sz="94665"/>
  </p:normalViewPr>
  <p:slideViewPr>
    <p:cSldViewPr snapToGrid="0" snapToObjects="1">
      <p:cViewPr varScale="1">
        <p:scale>
          <a:sx n="83" d="100"/>
          <a:sy n="83" d="100"/>
        </p:scale>
        <p:origin x="232" y="8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DF1F092-9947-EF48-B1B0-063867AB46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35B80891-6A36-BC46-8862-5286D976E8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E99FCFB-2EE1-E149-8F4C-105401270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FD82A-394D-4F42-B137-883A1CE7F9B1}" type="datetimeFigureOut">
              <a:rPr lang="tr-TR" smtClean="0"/>
              <a:t>1.07.2018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886EDB2-5738-804D-8286-BB195929C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3F6D7B5-2685-D449-BB99-3889585B3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E56FB-8E5C-E84C-A08D-2CB620A7AC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0197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025EDE4-1BA0-F94E-A76F-CCE3B54D7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9CC6412E-A55E-B74B-97C9-2D3D10E236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A7865DF-249C-E541-B18B-3984B7E73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FD82A-394D-4F42-B137-883A1CE7F9B1}" type="datetimeFigureOut">
              <a:rPr lang="tr-TR" smtClean="0"/>
              <a:t>1.07.2018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B0F7B1E-F021-554B-B64D-A21E0A9D6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D01EC1B-A003-5946-9ECE-EE3246F64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E56FB-8E5C-E84C-A08D-2CB620A7AC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4401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477E2649-4AD8-D341-AC99-79E5962A95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1E081E06-3096-4045-BEEF-3DDBD4CA5B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AF7B1C7-F8AC-6445-851B-617077EEB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FD82A-394D-4F42-B137-883A1CE7F9B1}" type="datetimeFigureOut">
              <a:rPr lang="tr-TR" smtClean="0"/>
              <a:t>1.07.2018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601B5F6-3E12-8A4A-A293-4C46C71DF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4A43479-80DD-2449-BA7F-65FCCB6BD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E56FB-8E5C-E84C-A08D-2CB620A7AC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8554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8B1D01B-068C-4040-863A-81969D7A7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3766B58-640F-5A43-BD50-8EF5044722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E05EF70-CAA0-134E-944D-90D2712C4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FD82A-394D-4F42-B137-883A1CE7F9B1}" type="datetimeFigureOut">
              <a:rPr lang="tr-TR" smtClean="0"/>
              <a:t>1.07.2018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48B7BDB-8A3A-8F4A-9DD1-9B197244B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D494281-E154-E446-AE77-2399CD561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E56FB-8E5C-E84C-A08D-2CB620A7AC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6724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470DC4C-DC47-924E-B5FD-D121527A7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403A202-1C00-C444-8597-56FC49A2C8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797B4E8-4840-664C-9EF6-68BA99A82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FD82A-394D-4F42-B137-883A1CE7F9B1}" type="datetimeFigureOut">
              <a:rPr lang="tr-TR" smtClean="0"/>
              <a:t>1.07.2018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071DAFA-63AD-1B4F-A1F2-DBD47DB61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367C399-8D7D-3F4D-ACB5-31449EA6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E56FB-8E5C-E84C-A08D-2CB620A7AC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7647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C233332-E566-F74A-AB4A-7F153F1DC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671903F-A966-114C-A194-CE1219BC85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33FB4B5-5AD6-EF4E-B610-2B27184972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53222C5-FDE6-534F-9E2E-0B9937D06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FD82A-394D-4F42-B137-883A1CE7F9B1}" type="datetimeFigureOut">
              <a:rPr lang="tr-TR" smtClean="0"/>
              <a:t>1.07.2018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1C7A739-AEC5-114E-A168-68B57143E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9DBD996-0006-8049-8092-14BFD8FF0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E56FB-8E5C-E84C-A08D-2CB620A7AC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1860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6C61541-3C40-FB48-84DC-4867ED676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A98C8F8-EE3E-B443-AAF3-BDCE27984F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737A8A7-69FC-5843-B1D3-3CE8A8E011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91B15564-F8F7-4F47-A6C8-240CCDC9A0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3D5F0E58-2322-0D49-9FF4-FD7AB0881C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1E66AAA4-90DF-FE4E-9AB7-0B557F663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FD82A-394D-4F42-B137-883A1CE7F9B1}" type="datetimeFigureOut">
              <a:rPr lang="tr-TR" smtClean="0"/>
              <a:t>1.07.2018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11C827CF-4110-184A-BBD7-E7A2FCC88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6A9DB13D-FCDC-4D4A-8876-A7565BBA6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E56FB-8E5C-E84C-A08D-2CB620A7AC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4569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3727429-7D83-CB40-9B74-D13DA9819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F899A091-0F5A-2943-980E-9A4628DC8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FD82A-394D-4F42-B137-883A1CE7F9B1}" type="datetimeFigureOut">
              <a:rPr lang="tr-TR" smtClean="0"/>
              <a:t>1.07.2018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DACCEDEA-72DE-CA40-AD68-5EE0BE190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9F088E81-B2AB-EF43-8205-FAAB88088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E56FB-8E5C-E84C-A08D-2CB620A7AC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6182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054736F4-97C0-D948-8568-42867A74D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FD82A-394D-4F42-B137-883A1CE7F9B1}" type="datetimeFigureOut">
              <a:rPr lang="tr-TR" smtClean="0"/>
              <a:t>1.07.2018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B1FCE781-9FFE-7743-8866-3C611C8A6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093B0AFD-0AA4-6A4C-A131-502551371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E56FB-8E5C-E84C-A08D-2CB620A7AC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3814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FBF6378-7169-A94C-94F5-78C970D94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BE2B234-9B5C-2243-B673-757F9C646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FB229390-EED1-6447-B2EB-E5F36BB985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AD13FE6-A31E-6D42-ABD6-755866F52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FD82A-394D-4F42-B137-883A1CE7F9B1}" type="datetimeFigureOut">
              <a:rPr lang="tr-TR" smtClean="0"/>
              <a:t>1.07.2018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AF48221-74A7-3543-AFF5-10F059986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211407A2-2078-384D-9BC7-3ED8A43B1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E56FB-8E5C-E84C-A08D-2CB620A7AC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1382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A35A19F-249D-E74C-95AB-C22F16E8C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6219A718-A331-F642-A22D-122AD5462E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BB45C67-54D0-B946-9452-E227C6D58F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50E263F-62EB-7745-BF84-7B772C8EC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FD82A-394D-4F42-B137-883A1CE7F9B1}" type="datetimeFigureOut">
              <a:rPr lang="tr-TR" smtClean="0"/>
              <a:t>1.07.2018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75AEFB96-955B-2E48-9038-2EDAA931B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2CB787D-6CC2-244B-8EAE-14D4EE44D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E56FB-8E5C-E84C-A08D-2CB620A7AC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990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B2326EED-CF5F-5F41-BBBF-C211CDBF5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D7F33F2-7DF3-304E-8799-794399D9CD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395708E-0457-D646-A647-A27430E5B7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FD82A-394D-4F42-B137-883A1CE7F9B1}" type="datetimeFigureOut">
              <a:rPr lang="tr-TR" smtClean="0"/>
              <a:t>1.07.2018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C13ADE0-8001-D94C-ACCD-491BA717B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688D0DB-2AC7-4F46-A925-A430601432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E56FB-8E5C-E84C-A08D-2CB620A7AC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7265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>
            <a:extLst>
              <a:ext uri="{FF2B5EF4-FFF2-40B4-BE49-F238E27FC236}">
                <a16:creationId xmlns:a16="http://schemas.microsoft.com/office/drawing/2014/main" id="{B69C091B-259B-FC45-BAB3-1C4DB6DC8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4538" y="1986593"/>
            <a:ext cx="74676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083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02397C20-3774-0145-83A5-E28B58AD42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850" y="920750"/>
            <a:ext cx="11036300" cy="501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454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518092C9-6DC4-CA44-A600-5DCC065EB3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00" y="361950"/>
            <a:ext cx="11099800" cy="613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463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BB9F66D3-0551-1B48-BB47-FD83A2D0F3CE}"/>
              </a:ext>
            </a:extLst>
          </p:cNvPr>
          <p:cNvSpPr txBox="1"/>
          <p:nvPr/>
        </p:nvSpPr>
        <p:spPr>
          <a:xfrm>
            <a:off x="3229318" y="3967756"/>
            <a:ext cx="57428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2400" b="1" dirty="0">
              <a:solidFill>
                <a:srgbClr val="FF0000"/>
              </a:solidFill>
            </a:endParaRPr>
          </a:p>
          <a:p>
            <a:pPr algn="ctr"/>
            <a:endParaRPr lang="tr-TR" sz="2400" b="1" dirty="0">
              <a:solidFill>
                <a:srgbClr val="FF0000"/>
              </a:solidFill>
            </a:endParaRPr>
          </a:p>
          <a:p>
            <a:pPr algn="ctr"/>
            <a:r>
              <a:rPr lang="tr-TR" sz="2400" b="1" dirty="0">
                <a:solidFill>
                  <a:srgbClr val="7030A0"/>
                </a:solidFill>
              </a:rPr>
              <a:t>Tarık ÖLMEZ</a:t>
            </a:r>
          </a:p>
          <a:p>
            <a:pPr algn="ctr"/>
            <a:endParaRPr lang="tr-TR" sz="2400" b="1" dirty="0">
              <a:solidFill>
                <a:srgbClr val="7030A0"/>
              </a:solidFill>
            </a:endParaRPr>
          </a:p>
          <a:p>
            <a:pPr algn="ctr"/>
            <a:r>
              <a:rPr lang="tr-TR" sz="2400" b="1" dirty="0" err="1">
                <a:solidFill>
                  <a:srgbClr val="7030A0"/>
                </a:solidFill>
              </a:rPr>
              <a:t>FENatik</a:t>
            </a:r>
            <a:r>
              <a:rPr lang="tr-TR" sz="2400" b="1" dirty="0">
                <a:solidFill>
                  <a:srgbClr val="7030A0"/>
                </a:solidFill>
              </a:rPr>
              <a:t> Facebook Öğretmen Grubu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53F9223-4943-D247-A010-6A47E721B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2940" y="1524361"/>
            <a:ext cx="4655634" cy="192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070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4DC08125-6DA4-E643-A4CE-6E9E2F5FCDEA}"/>
              </a:ext>
            </a:extLst>
          </p:cNvPr>
          <p:cNvSpPr txBox="1"/>
          <p:nvPr/>
        </p:nvSpPr>
        <p:spPr>
          <a:xfrm>
            <a:off x="4217949" y="2178646"/>
            <a:ext cx="111177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rgbClr val="FF0000"/>
                </a:solidFill>
              </a:rPr>
              <a:t>MEVSİMLER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3876A736-876F-1342-9BF8-C4C0EA42D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9015" y="4933988"/>
            <a:ext cx="4655634" cy="1924012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C768D395-8E3D-CB41-83EE-F89E10FE56BA}"/>
              </a:ext>
            </a:extLst>
          </p:cNvPr>
          <p:cNvSpPr txBox="1"/>
          <p:nvPr/>
        </p:nvSpPr>
        <p:spPr>
          <a:xfrm>
            <a:off x="-639336" y="6055998"/>
            <a:ext cx="5374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7030A0"/>
                </a:solidFill>
              </a:rPr>
              <a:t>Tarık ÖLMEZ</a:t>
            </a:r>
          </a:p>
        </p:txBody>
      </p:sp>
    </p:spTree>
    <p:extLst>
      <p:ext uri="{BB962C8B-B14F-4D97-AF65-F5344CB8AC3E}">
        <p14:creationId xmlns:p14="http://schemas.microsoft.com/office/powerpoint/2010/main" val="2777878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4B6E529D-4C1D-0C42-9D2E-8208068228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1079500"/>
            <a:ext cx="8128000" cy="469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372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41D4829D-9A6F-5B43-96D6-9C996C4D54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92" y="0"/>
            <a:ext cx="109752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990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41FE626F-5A70-C946-9AE2-3C6EEC1C8E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" y="171450"/>
            <a:ext cx="1131570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484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4DC08125-6DA4-E643-A4CE-6E9E2F5FCDEA}"/>
              </a:ext>
            </a:extLst>
          </p:cNvPr>
          <p:cNvSpPr txBox="1"/>
          <p:nvPr/>
        </p:nvSpPr>
        <p:spPr>
          <a:xfrm>
            <a:off x="3040078" y="2147649"/>
            <a:ext cx="111177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rgbClr val="FF0000"/>
                </a:solidFill>
              </a:rPr>
              <a:t>İKLİM VE HAVA OLAYLARI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3876A736-876F-1342-9BF8-C4C0EA42D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9015" y="4933988"/>
            <a:ext cx="4655634" cy="1924012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C768D395-8E3D-CB41-83EE-F89E10FE56BA}"/>
              </a:ext>
            </a:extLst>
          </p:cNvPr>
          <p:cNvSpPr txBox="1"/>
          <p:nvPr/>
        </p:nvSpPr>
        <p:spPr>
          <a:xfrm>
            <a:off x="-639336" y="6055998"/>
            <a:ext cx="5374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7030A0"/>
                </a:solidFill>
              </a:rPr>
              <a:t>Tarık ÖLMEZ</a:t>
            </a:r>
          </a:p>
        </p:txBody>
      </p:sp>
    </p:spTree>
    <p:extLst>
      <p:ext uri="{BB962C8B-B14F-4D97-AF65-F5344CB8AC3E}">
        <p14:creationId xmlns:p14="http://schemas.microsoft.com/office/powerpoint/2010/main" val="1788634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5C8AAB4D-74EF-D242-A151-487B61ED1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50" y="698500"/>
            <a:ext cx="11112500" cy="546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692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D03E7730-47C4-9C41-8E7B-547A73604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050" y="146050"/>
            <a:ext cx="11137900" cy="656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062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D13D9BBD-2F1F-0845-B070-FCA4F2CF5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982" y="0"/>
            <a:ext cx="92820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5845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843</TotalTime>
  <Words>15</Words>
  <Application>Microsoft Macintosh PowerPoint</Application>
  <PresentationFormat>Geniş ekran</PresentationFormat>
  <Paragraphs>9</Paragraphs>
  <Slides>12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tarık ölmez</dc:creator>
  <cp:lastModifiedBy>tarık ölmez</cp:lastModifiedBy>
  <cp:revision>35</cp:revision>
  <cp:lastPrinted>2018-05-27T14:32:20Z</cp:lastPrinted>
  <dcterms:created xsi:type="dcterms:W3CDTF">2018-05-27T07:44:35Z</dcterms:created>
  <dcterms:modified xsi:type="dcterms:W3CDTF">2018-07-01T12:25:30Z</dcterms:modified>
</cp:coreProperties>
</file>